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5067300" cy="7315200"/>
  <p:notesSz cx="6858000" cy="9144000"/>
  <p:embeddedFontLst>
    <p:embeddedFont>
      <p:font typeface="Maven Pro Regular Bold" panose="020B0604020202020204" charset="0"/>
      <p:regular r:id="rId3"/>
    </p:embeddedFont>
    <p:embeddedFont>
      <p:font typeface="Muli Bold" panose="020B0604020202020204" charset="0"/>
      <p:regular r:id="rId4"/>
    </p:embeddedFont>
    <p:embeddedFont>
      <p:font typeface="Muli Bold Bold" panose="020B0604020202020204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Asap Regular" panose="020B0604020202020204" charset="0"/>
      <p:regular r:id="rId10"/>
    </p:embeddedFont>
    <p:embeddedFont>
      <p:font typeface="Asap SemiBold Bold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0" d="100"/>
          <a:sy n="60" d="100"/>
        </p:scale>
        <p:origin x="2224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0" r="180"/>
          <a:stretch>
            <a:fillRect/>
          </a:stretch>
        </p:blipFill>
        <p:spPr>
          <a:xfrm>
            <a:off x="0" y="0"/>
            <a:ext cx="5067300" cy="73152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54862" y="250819"/>
            <a:ext cx="852099" cy="226395"/>
            <a:chOff x="0" y="0"/>
            <a:chExt cx="2485593" cy="660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85593" cy="660400"/>
            </a:xfrm>
            <a:custGeom>
              <a:avLst/>
              <a:gdLst/>
              <a:ahLst/>
              <a:cxnLst/>
              <a:rect l="l" t="t" r="r" b="b"/>
              <a:pathLst>
                <a:path w="2485593" h="660400">
                  <a:moveTo>
                    <a:pt x="2361133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361133" y="0"/>
                  </a:lnTo>
                  <a:cubicBezTo>
                    <a:pt x="2429713" y="0"/>
                    <a:pt x="2485593" y="55880"/>
                    <a:pt x="2485593" y="124460"/>
                  </a:cubicBezTo>
                  <a:lnTo>
                    <a:pt x="2485593" y="535940"/>
                  </a:lnTo>
                  <a:cubicBezTo>
                    <a:pt x="2485593" y="604520"/>
                    <a:pt x="2429713" y="660400"/>
                    <a:pt x="2361133" y="6604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895806" y="564395"/>
            <a:ext cx="1301596" cy="226395"/>
            <a:chOff x="0" y="0"/>
            <a:chExt cx="3796785" cy="660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796785" cy="660400"/>
            </a:xfrm>
            <a:custGeom>
              <a:avLst/>
              <a:gdLst/>
              <a:ahLst/>
              <a:cxnLst/>
              <a:rect l="l" t="t" r="r" b="b"/>
              <a:pathLst>
                <a:path w="3796785" h="660400">
                  <a:moveTo>
                    <a:pt x="367232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672325" y="0"/>
                  </a:lnTo>
                  <a:cubicBezTo>
                    <a:pt x="3740905" y="0"/>
                    <a:pt x="3796785" y="55880"/>
                    <a:pt x="3796785" y="124460"/>
                  </a:cubicBezTo>
                  <a:lnTo>
                    <a:pt x="3796785" y="535940"/>
                  </a:lnTo>
                  <a:cubicBezTo>
                    <a:pt x="3796785" y="604520"/>
                    <a:pt x="3740905" y="660400"/>
                    <a:pt x="3672325" y="6604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06961" y="803467"/>
            <a:ext cx="2636526" cy="226395"/>
            <a:chOff x="0" y="0"/>
            <a:chExt cx="7690809" cy="660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690810" cy="660400"/>
            </a:xfrm>
            <a:custGeom>
              <a:avLst/>
              <a:gdLst/>
              <a:ahLst/>
              <a:cxnLst/>
              <a:rect l="l" t="t" r="r" b="b"/>
              <a:pathLst>
                <a:path w="7690810" h="660400">
                  <a:moveTo>
                    <a:pt x="7566349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566350" y="0"/>
                  </a:lnTo>
                  <a:cubicBezTo>
                    <a:pt x="7634929" y="0"/>
                    <a:pt x="7690810" y="55880"/>
                    <a:pt x="7690810" y="124460"/>
                  </a:cubicBezTo>
                  <a:lnTo>
                    <a:pt x="7690810" y="535940"/>
                  </a:lnTo>
                  <a:cubicBezTo>
                    <a:pt x="7690810" y="604520"/>
                    <a:pt x="7634929" y="660400"/>
                    <a:pt x="7566350" y="6604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92989" y="1213778"/>
            <a:ext cx="4374439" cy="226395"/>
            <a:chOff x="0" y="0"/>
            <a:chExt cx="12760340" cy="660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760341" cy="660400"/>
            </a:xfrm>
            <a:custGeom>
              <a:avLst/>
              <a:gdLst/>
              <a:ahLst/>
              <a:cxnLst/>
              <a:rect l="l" t="t" r="r" b="b"/>
              <a:pathLst>
                <a:path w="12760341" h="660400">
                  <a:moveTo>
                    <a:pt x="12635881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635881" y="0"/>
                  </a:lnTo>
                  <a:cubicBezTo>
                    <a:pt x="12704460" y="0"/>
                    <a:pt x="12760341" y="55880"/>
                    <a:pt x="12760341" y="124460"/>
                  </a:cubicBezTo>
                  <a:lnTo>
                    <a:pt x="12760341" y="535940"/>
                  </a:lnTo>
                  <a:cubicBezTo>
                    <a:pt x="12760341" y="604520"/>
                    <a:pt x="12704460" y="660400"/>
                    <a:pt x="12635881" y="6604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340626" y="1579228"/>
            <a:ext cx="4277379" cy="838238"/>
            <a:chOff x="0" y="0"/>
            <a:chExt cx="12477214" cy="244516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477214" cy="2445161"/>
            </a:xfrm>
            <a:custGeom>
              <a:avLst/>
              <a:gdLst/>
              <a:ahLst/>
              <a:cxnLst/>
              <a:rect l="l" t="t" r="r" b="b"/>
              <a:pathLst>
                <a:path w="12477214" h="2445161">
                  <a:moveTo>
                    <a:pt x="12352754" y="2445161"/>
                  </a:moveTo>
                  <a:lnTo>
                    <a:pt x="124460" y="2445161"/>
                  </a:lnTo>
                  <a:cubicBezTo>
                    <a:pt x="55880" y="2445161"/>
                    <a:pt x="0" y="2389281"/>
                    <a:pt x="0" y="232070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352754" y="0"/>
                  </a:lnTo>
                  <a:cubicBezTo>
                    <a:pt x="12421334" y="0"/>
                    <a:pt x="12477214" y="55880"/>
                    <a:pt x="12477214" y="124460"/>
                  </a:cubicBezTo>
                  <a:lnTo>
                    <a:pt x="12477214" y="2320701"/>
                  </a:lnTo>
                  <a:cubicBezTo>
                    <a:pt x="12477214" y="2389281"/>
                    <a:pt x="12421334" y="2445161"/>
                    <a:pt x="12352754" y="244516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92989" y="3584670"/>
            <a:ext cx="1382961" cy="186127"/>
            <a:chOff x="0" y="0"/>
            <a:chExt cx="4906898" cy="6604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906898" cy="660400"/>
            </a:xfrm>
            <a:custGeom>
              <a:avLst/>
              <a:gdLst/>
              <a:ahLst/>
              <a:cxnLst/>
              <a:rect l="l" t="t" r="r" b="b"/>
              <a:pathLst>
                <a:path w="4906898" h="660400">
                  <a:moveTo>
                    <a:pt x="4782438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782438" y="0"/>
                  </a:lnTo>
                  <a:cubicBezTo>
                    <a:pt x="4851018" y="0"/>
                    <a:pt x="4906898" y="55880"/>
                    <a:pt x="4906898" y="124460"/>
                  </a:cubicBezTo>
                  <a:lnTo>
                    <a:pt x="4906898" y="535940"/>
                  </a:lnTo>
                  <a:cubicBezTo>
                    <a:pt x="4906898" y="604520"/>
                    <a:pt x="4851018" y="660400"/>
                    <a:pt x="4782438" y="6604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92989" y="3727545"/>
            <a:ext cx="4535683" cy="264495"/>
            <a:chOff x="0" y="0"/>
            <a:chExt cx="13230695" cy="77153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3230695" cy="771539"/>
            </a:xfrm>
            <a:custGeom>
              <a:avLst/>
              <a:gdLst/>
              <a:ahLst/>
              <a:cxnLst/>
              <a:rect l="l" t="t" r="r" b="b"/>
              <a:pathLst>
                <a:path w="13230695" h="771539">
                  <a:moveTo>
                    <a:pt x="13106234" y="771539"/>
                  </a:moveTo>
                  <a:lnTo>
                    <a:pt x="124460" y="771539"/>
                  </a:lnTo>
                  <a:cubicBezTo>
                    <a:pt x="55880" y="771539"/>
                    <a:pt x="0" y="715659"/>
                    <a:pt x="0" y="64707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106234" y="0"/>
                  </a:lnTo>
                  <a:cubicBezTo>
                    <a:pt x="13174814" y="0"/>
                    <a:pt x="13230695" y="55880"/>
                    <a:pt x="13230695" y="124460"/>
                  </a:cubicBezTo>
                  <a:lnTo>
                    <a:pt x="13230695" y="647079"/>
                  </a:lnTo>
                  <a:cubicBezTo>
                    <a:pt x="13230695" y="715659"/>
                    <a:pt x="13174814" y="771539"/>
                    <a:pt x="13106234" y="77153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92989" y="4993210"/>
            <a:ext cx="4674573" cy="664296"/>
            <a:chOff x="0" y="0"/>
            <a:chExt cx="13635838" cy="193776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3635839" cy="1937767"/>
            </a:xfrm>
            <a:custGeom>
              <a:avLst/>
              <a:gdLst/>
              <a:ahLst/>
              <a:cxnLst/>
              <a:rect l="l" t="t" r="r" b="b"/>
              <a:pathLst>
                <a:path w="13635839" h="1937767">
                  <a:moveTo>
                    <a:pt x="13511378" y="1937767"/>
                  </a:moveTo>
                  <a:lnTo>
                    <a:pt x="124460" y="1937767"/>
                  </a:lnTo>
                  <a:cubicBezTo>
                    <a:pt x="55880" y="1937767"/>
                    <a:pt x="0" y="1881887"/>
                    <a:pt x="0" y="1813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511378" y="0"/>
                  </a:lnTo>
                  <a:cubicBezTo>
                    <a:pt x="13579959" y="0"/>
                    <a:pt x="13635839" y="55880"/>
                    <a:pt x="13635839" y="124460"/>
                  </a:cubicBezTo>
                  <a:lnTo>
                    <a:pt x="13635839" y="1813307"/>
                  </a:lnTo>
                  <a:cubicBezTo>
                    <a:pt x="13635839" y="1881887"/>
                    <a:pt x="13579959" y="1937767"/>
                    <a:pt x="13511378" y="193776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 t="17073" b="25687"/>
          <a:stretch>
            <a:fillRect/>
          </a:stretch>
        </p:blipFill>
        <p:spPr>
          <a:xfrm>
            <a:off x="490050" y="2446041"/>
            <a:ext cx="1989265" cy="1138629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800908" y="2426991"/>
            <a:ext cx="1242580" cy="1129194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509321" y="259877"/>
            <a:ext cx="401042" cy="19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4"/>
              </a:lnSpc>
            </a:pPr>
            <a:r>
              <a:rPr lang="en-US" sz="1089">
                <a:solidFill>
                  <a:srgbClr val="F6CB33"/>
                </a:solidFill>
                <a:latin typeface="Asap SemiBold Bold"/>
              </a:rPr>
              <a:t>Nhóm: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848135" y="516636"/>
            <a:ext cx="1340123" cy="231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7"/>
              </a:lnSpc>
              <a:spcBef>
                <a:spcPct val="0"/>
              </a:spcBef>
            </a:pPr>
            <a:r>
              <a:rPr lang="en-US" sz="1398">
                <a:solidFill>
                  <a:srgbClr val="000000"/>
                </a:solidFill>
                <a:latin typeface="Muli Bold Bold"/>
              </a:rPr>
              <a:t>Phiếu học tập 2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88034" y="781265"/>
            <a:ext cx="4517141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74"/>
              </a:lnSpc>
              <a:spcBef>
                <a:spcPct val="0"/>
              </a:spcBef>
            </a:pPr>
            <a:r>
              <a:rPr lang="en-US" sz="1338" dirty="0">
                <a:solidFill>
                  <a:srgbClr val="FFBB00"/>
                </a:solidFill>
                <a:latin typeface="Maven Pro Regular Bold"/>
              </a:rPr>
              <a:t>Ý TƯỞNG THIẾT KẾ THƯỚC </a:t>
            </a:r>
            <a:r>
              <a:rPr lang="vi-VN" sz="1338" dirty="0" smtClean="0">
                <a:solidFill>
                  <a:srgbClr val="FFBB00"/>
                </a:solidFill>
                <a:latin typeface="Maven Pro Regular Bold"/>
              </a:rPr>
              <a:t>GẤP</a:t>
            </a:r>
            <a:endParaRPr lang="en-US" sz="1338" dirty="0">
              <a:solidFill>
                <a:srgbClr val="FFBB00"/>
              </a:solidFill>
              <a:latin typeface="Maven Pro Regular 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0" y="1194728"/>
            <a:ext cx="4979369" cy="181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7"/>
              </a:lnSpc>
              <a:spcBef>
                <a:spcPct val="0"/>
              </a:spcBef>
            </a:pPr>
            <a:r>
              <a:rPr lang="en-US" sz="1098">
                <a:solidFill>
                  <a:srgbClr val="000000"/>
                </a:solidFill>
                <a:latin typeface="Muli Bold Bold"/>
              </a:rPr>
              <a:t>1. Thước gấp có cấu tạo như thế nào? Cách sử dụng thước gấp?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90050" y="1404876"/>
            <a:ext cx="3999268" cy="835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Asap Regular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-1446198" y="3589224"/>
            <a:ext cx="4979369" cy="181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7"/>
              </a:lnSpc>
              <a:spcBef>
                <a:spcPct val="0"/>
              </a:spcBef>
            </a:pPr>
            <a:r>
              <a:rPr lang="en-US" sz="1098">
                <a:solidFill>
                  <a:srgbClr val="000000"/>
                </a:solidFill>
                <a:latin typeface="Muli Bold Bold"/>
              </a:rPr>
              <a:t>2. Em hãy đo và vẽ: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-138572" y="3789848"/>
            <a:ext cx="4979369" cy="1556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7"/>
              </a:lnSpc>
              <a:spcBef>
                <a:spcPct val="0"/>
              </a:spcBef>
            </a:pPr>
            <a:r>
              <a:rPr lang="en-US" sz="998">
                <a:solidFill>
                  <a:srgbClr val="000000"/>
                </a:solidFill>
                <a:latin typeface="Muli Bold"/>
              </a:rPr>
              <a:t>a. Một đoạn thước thể hiện 10cm có chia các vạch đều nhau 1cm.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419939" y="5115990"/>
            <a:ext cx="4147489" cy="327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97"/>
              </a:lnSpc>
              <a:spcBef>
                <a:spcPct val="0"/>
              </a:spcBef>
            </a:pPr>
            <a:r>
              <a:rPr lang="en-US" sz="998">
                <a:solidFill>
                  <a:srgbClr val="000000"/>
                </a:solidFill>
                <a:latin typeface="Muli Bold"/>
              </a:rPr>
              <a:t>b. Thước gấp sẽ có chiều dài bao nhiêu cm nếu có 10 đoạn mà mỗi đoạn dài 10cm? Chiều dài thước gấp tính theo dm? m?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0" y="0"/>
            <a:ext cx="5074920" cy="125266"/>
            <a:chOff x="0" y="0"/>
            <a:chExt cx="2861772" cy="70638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861772" cy="70638"/>
            </a:xfrm>
            <a:custGeom>
              <a:avLst/>
              <a:gdLst/>
              <a:ahLst/>
              <a:cxnLst/>
              <a:rect l="l" t="t" r="r" b="b"/>
              <a:pathLst>
                <a:path w="2861772" h="70638">
                  <a:moveTo>
                    <a:pt x="0" y="0"/>
                  </a:moveTo>
                  <a:lnTo>
                    <a:pt x="2861772" y="0"/>
                  </a:lnTo>
                  <a:lnTo>
                    <a:pt x="2861772" y="70638"/>
                  </a:lnTo>
                  <a:lnTo>
                    <a:pt x="0" y="70638"/>
                  </a:lnTo>
                  <a:close/>
                </a:path>
              </a:pathLst>
            </a:custGeom>
            <a:solidFill>
              <a:srgbClr val="FFCC65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38186" tIns="38186" rIns="38186" bIns="38186" rtlCol="0" anchor="ctr"/>
            <a:lstStyle/>
            <a:p>
              <a:pPr algn="ctr">
                <a:lnSpc>
                  <a:spcPts val="1262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9144" y="125266"/>
            <a:ext cx="5074920" cy="144136"/>
            <a:chOff x="0" y="0"/>
            <a:chExt cx="2824712" cy="80226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2824712" cy="80226"/>
            </a:xfrm>
            <a:custGeom>
              <a:avLst/>
              <a:gdLst/>
              <a:ahLst/>
              <a:cxnLst/>
              <a:rect l="l" t="t" r="r" b="b"/>
              <a:pathLst>
                <a:path w="2824712" h="80226">
                  <a:moveTo>
                    <a:pt x="0" y="0"/>
                  </a:moveTo>
                  <a:lnTo>
                    <a:pt x="2824712" y="0"/>
                  </a:lnTo>
                  <a:lnTo>
                    <a:pt x="2824712" y="80226"/>
                  </a:lnTo>
                  <a:lnTo>
                    <a:pt x="0" y="80226"/>
                  </a:lnTo>
                  <a:close/>
                </a:path>
              </a:pathLst>
            </a:custGeom>
            <a:solidFill>
              <a:srgbClr val="FFDA8F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38687" tIns="38687" rIns="38687" bIns="38687" rtlCol="0" anchor="ctr"/>
            <a:lstStyle/>
            <a:p>
              <a:pPr algn="ctr">
                <a:lnSpc>
                  <a:spcPts val="127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9144" y="231769"/>
            <a:ext cx="5074920" cy="183886"/>
            <a:chOff x="0" y="0"/>
            <a:chExt cx="2809108" cy="101786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2809108" cy="101786"/>
            </a:xfrm>
            <a:custGeom>
              <a:avLst/>
              <a:gdLst/>
              <a:ahLst/>
              <a:cxnLst/>
              <a:rect l="l" t="t" r="r" b="b"/>
              <a:pathLst>
                <a:path w="2809108" h="101786">
                  <a:moveTo>
                    <a:pt x="0" y="0"/>
                  </a:moveTo>
                  <a:lnTo>
                    <a:pt x="2809108" y="0"/>
                  </a:lnTo>
                  <a:lnTo>
                    <a:pt x="2809108" y="101786"/>
                  </a:lnTo>
                  <a:lnTo>
                    <a:pt x="0" y="101786"/>
                  </a:lnTo>
                  <a:close/>
                </a:path>
              </a:pathLst>
            </a:custGeom>
            <a:solidFill>
              <a:srgbClr val="FFE2A7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38902" tIns="38902" rIns="38902" bIns="38902" rtlCol="0" anchor="ctr"/>
            <a:lstStyle/>
            <a:p>
              <a:pPr algn="ctr">
                <a:lnSpc>
                  <a:spcPts val="1286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84637" y="172539"/>
            <a:ext cx="1966790" cy="363282"/>
            <a:chOff x="0" y="0"/>
            <a:chExt cx="2200232" cy="406400"/>
          </a:xfrm>
        </p:grpSpPr>
        <p:sp>
          <p:nvSpPr>
            <p:cNvPr id="39" name="Freeform 39"/>
            <p:cNvSpPr/>
            <p:nvPr/>
          </p:nvSpPr>
          <p:spPr>
            <a:xfrm>
              <a:off x="203200" y="-326"/>
              <a:ext cx="1793832" cy="407051"/>
            </a:xfrm>
            <a:custGeom>
              <a:avLst/>
              <a:gdLst/>
              <a:ahLst/>
              <a:cxnLst/>
              <a:rect l="l" t="t" r="r" b="b"/>
              <a:pathLst>
                <a:path w="1793832" h="407051">
                  <a:moveTo>
                    <a:pt x="1793832" y="326"/>
                  </a:moveTo>
                  <a:cubicBezTo>
                    <a:pt x="1721019" y="0"/>
                    <a:pt x="1653597" y="38659"/>
                    <a:pt x="1617097" y="101663"/>
                  </a:cubicBezTo>
                  <a:cubicBezTo>
                    <a:pt x="1580596" y="164667"/>
                    <a:pt x="1580596" y="242385"/>
                    <a:pt x="1617097" y="305389"/>
                  </a:cubicBezTo>
                  <a:cubicBezTo>
                    <a:pt x="1653597" y="368393"/>
                    <a:pt x="1721019" y="407052"/>
                    <a:pt x="1793832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D450"/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0" y="-19050"/>
              <a:ext cx="812800" cy="425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12924" y="195387"/>
            <a:ext cx="1910216" cy="313934"/>
            <a:chOff x="0" y="0"/>
            <a:chExt cx="2394176" cy="393470"/>
          </a:xfrm>
        </p:grpSpPr>
        <p:sp>
          <p:nvSpPr>
            <p:cNvPr id="42" name="Freeform 42"/>
            <p:cNvSpPr/>
            <p:nvPr/>
          </p:nvSpPr>
          <p:spPr>
            <a:xfrm>
              <a:off x="203200" y="-21266"/>
              <a:ext cx="1987776" cy="436003"/>
            </a:xfrm>
            <a:custGeom>
              <a:avLst/>
              <a:gdLst/>
              <a:ahLst/>
              <a:cxnLst/>
              <a:rect l="l" t="t" r="r" b="b"/>
              <a:pathLst>
                <a:path w="1987776" h="436003">
                  <a:moveTo>
                    <a:pt x="1987776" y="21266"/>
                  </a:moveTo>
                  <a:cubicBezTo>
                    <a:pt x="1905495" y="0"/>
                    <a:pt x="1818671" y="32184"/>
                    <a:pt x="1770132" y="101943"/>
                  </a:cubicBezTo>
                  <a:cubicBezTo>
                    <a:pt x="1721593" y="171703"/>
                    <a:pt x="1721593" y="264300"/>
                    <a:pt x="1770132" y="334059"/>
                  </a:cubicBezTo>
                  <a:cubicBezTo>
                    <a:pt x="1818671" y="403818"/>
                    <a:pt x="1905495" y="436003"/>
                    <a:pt x="1987776" y="414736"/>
                  </a:cubicBezTo>
                  <a:lnTo>
                    <a:pt x="0" y="414736"/>
                  </a:lnTo>
                  <a:cubicBezTo>
                    <a:pt x="82281" y="436003"/>
                    <a:pt x="169105" y="403818"/>
                    <a:pt x="217644" y="334059"/>
                  </a:cubicBezTo>
                  <a:cubicBezTo>
                    <a:pt x="266183" y="264300"/>
                    <a:pt x="266183" y="171703"/>
                    <a:pt x="217644" y="101943"/>
                  </a:cubicBezTo>
                  <a:cubicBezTo>
                    <a:pt x="169105" y="32184"/>
                    <a:pt x="82281" y="0"/>
                    <a:pt x="0" y="2126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3" name="TextBox 43"/>
            <p:cNvSpPr txBox="1"/>
            <p:nvPr/>
          </p:nvSpPr>
          <p:spPr>
            <a:xfrm>
              <a:off x="0" y="-19050"/>
              <a:ext cx="812800" cy="425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84637" y="535820"/>
            <a:ext cx="424684" cy="192614"/>
            <a:chOff x="0" y="0"/>
            <a:chExt cx="225911" cy="102461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225911" cy="102461"/>
            </a:xfrm>
            <a:custGeom>
              <a:avLst/>
              <a:gdLst/>
              <a:ahLst/>
              <a:cxnLst/>
              <a:rect l="l" t="t" r="r" b="b"/>
              <a:pathLst>
                <a:path w="225911" h="102461">
                  <a:moveTo>
                    <a:pt x="0" y="0"/>
                  </a:moveTo>
                  <a:lnTo>
                    <a:pt x="225911" y="0"/>
                  </a:lnTo>
                  <a:lnTo>
                    <a:pt x="225911" y="102461"/>
                  </a:lnTo>
                  <a:lnTo>
                    <a:pt x="0" y="10246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7"/>
                </a:lnSpc>
              </a:pPr>
              <a:endParaRPr/>
            </a:p>
          </p:txBody>
        </p:sp>
      </p:grpSp>
      <p:sp>
        <p:nvSpPr>
          <p:cNvPr id="47" name="TextBox 47"/>
          <p:cNvSpPr txBox="1"/>
          <p:nvPr/>
        </p:nvSpPr>
        <p:spPr>
          <a:xfrm>
            <a:off x="452297" y="222244"/>
            <a:ext cx="440124" cy="206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3"/>
              </a:lnSpc>
            </a:pPr>
            <a:r>
              <a:rPr lang="en-US" sz="1195">
                <a:solidFill>
                  <a:srgbClr val="F6CB33"/>
                </a:solidFill>
                <a:latin typeface="Asap SemiBold Bold"/>
              </a:rPr>
              <a:t>Nhóm:</a:t>
            </a:r>
          </a:p>
        </p:txBody>
      </p:sp>
      <p:pic>
        <p:nvPicPr>
          <p:cNvPr id="48" name="Picture 48"/>
          <p:cNvPicPr>
            <a:picLocks noChangeAspect="1"/>
          </p:cNvPicPr>
          <p:nvPr/>
        </p:nvPicPr>
        <p:blipFill>
          <a:blip r:embed="rId5"/>
          <a:srcRect r="21977" b="64415"/>
          <a:stretch>
            <a:fillRect/>
          </a:stretch>
        </p:blipFill>
        <p:spPr>
          <a:xfrm rot="-6695119">
            <a:off x="-66135" y="309525"/>
            <a:ext cx="708337" cy="21225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Maven Pro Regular Bold</vt:lpstr>
      <vt:lpstr>Muli Bold</vt:lpstr>
      <vt:lpstr>Muli Bold Bold</vt:lpstr>
      <vt:lpstr>Calibri</vt:lpstr>
      <vt:lpstr>Asap Regular</vt:lpstr>
      <vt:lpstr>Asap SemiBold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4 - Phiếu học tập 2</dc:title>
  <cp:lastModifiedBy>Ngọc Minh Phương Nguyễn</cp:lastModifiedBy>
  <cp:revision>2</cp:revision>
  <dcterms:created xsi:type="dcterms:W3CDTF">2006-08-16T00:00:00Z</dcterms:created>
  <dcterms:modified xsi:type="dcterms:W3CDTF">2022-07-25T04:32:42Z</dcterms:modified>
  <dc:identifier>DAFFcjEQFgk</dc:identifier>
</cp:coreProperties>
</file>