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</p:sldIdLst>
  <p:sldSz cx="5092700" cy="73406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to Sans" charset="1" panose="020B0502040504020204"/>
      <p:regular r:id="rId10"/>
    </p:embeddedFont>
    <p:embeddedFont>
      <p:font typeface="Noto Sans Bold" charset="1" panose="020B0802040504020204"/>
      <p:regular r:id="rId11"/>
    </p:embeddedFont>
    <p:embeddedFont>
      <p:font typeface="Noto Sans Italics" charset="1" panose="020B0502040504090204"/>
      <p:regular r:id="rId12"/>
    </p:embeddedFont>
    <p:embeddedFont>
      <p:font typeface="Noto Sans Bold Italics" charset="1" panose="020B0802040504090204"/>
      <p:regular r:id="rId13"/>
    </p:embeddedFont>
    <p:embeddedFont>
      <p:font typeface="Muli Bold" charset="1" panose="00000800000000000000"/>
      <p:regular r:id="rId14"/>
    </p:embeddedFont>
    <p:embeddedFont>
      <p:font typeface="Muli Bold Bold" charset="1" panose="00000900000000000000"/>
      <p:regular r:id="rId15"/>
    </p:embeddedFont>
    <p:embeddedFont>
      <p:font typeface="Muli Bold Italics" charset="1" panose="00000800000000000000"/>
      <p:regular r:id="rId16"/>
    </p:embeddedFont>
    <p:embeddedFont>
      <p:font typeface="Muli Bold Bold Italics" charset="1" panose="00000900000000000000"/>
      <p:regular r:id="rId17"/>
    </p:embeddedFont>
    <p:embeddedFont>
      <p:font typeface="Asap SemiBold" charset="1" panose="020F0704030202060203"/>
      <p:regular r:id="rId18"/>
    </p:embeddedFont>
    <p:embeddedFont>
      <p:font typeface="Asap SemiBold Bold" charset="1" panose="020F0804030202060203"/>
      <p:regular r:id="rId19"/>
    </p:embeddedFont>
    <p:embeddedFont>
      <p:font typeface="Asap SemiBold Italics" charset="1" panose="020F07040302020D0203"/>
      <p:regular r:id="rId20"/>
    </p:embeddedFont>
    <p:embeddedFont>
      <p:font typeface="Asap SemiBold Bold Italics" charset="1" panose="020F08040302020D0203"/>
      <p:regular r:id="rId21"/>
    </p:embeddedFont>
    <p:embeddedFont>
      <p:font typeface="Maven Pro Regular" charset="1" panose="00000500000000000000"/>
      <p:regular r:id="rId22"/>
    </p:embeddedFont>
    <p:embeddedFont>
      <p:font typeface="Maven Pro Regular Bold" charset="1" panose="000006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9" t="0" r="-43" b="-15"/>
          <a:stretch>
            <a:fillRect/>
          </a:stretch>
        </p:blipFill>
        <p:spPr>
          <a:xfrm>
            <a:off x="0" y="0"/>
            <a:ext cx="5092700" cy="734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80912" y="1583670"/>
            <a:ext cx="3572811" cy="988401"/>
            <a:chOff x="0" y="0"/>
            <a:chExt cx="2632482" cy="728264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632482" cy="728264"/>
            </a:xfrm>
            <a:custGeom>
              <a:avLst/>
              <a:gdLst/>
              <a:ahLst/>
              <a:cxnLst/>
              <a:rect r="r" b="b" t="t" l="l"/>
              <a:pathLst>
                <a:path h="728264" w="2632482">
                  <a:moveTo>
                    <a:pt x="2508022" y="728264"/>
                  </a:moveTo>
                  <a:lnTo>
                    <a:pt x="124460" y="728264"/>
                  </a:lnTo>
                  <a:cubicBezTo>
                    <a:pt x="55880" y="728264"/>
                    <a:pt x="0" y="672384"/>
                    <a:pt x="0" y="6038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08022" y="0"/>
                  </a:lnTo>
                  <a:cubicBezTo>
                    <a:pt x="2576602" y="0"/>
                    <a:pt x="2632482" y="55880"/>
                    <a:pt x="2632482" y="124460"/>
                  </a:cubicBezTo>
                  <a:lnTo>
                    <a:pt x="2632482" y="603804"/>
                  </a:lnTo>
                  <a:cubicBezTo>
                    <a:pt x="2632482" y="672384"/>
                    <a:pt x="2576602" y="728264"/>
                    <a:pt x="2508022" y="728264"/>
                  </a:cubicBezTo>
                  <a:close/>
                </a:path>
              </a:pathLst>
            </a:custGeom>
            <a:solidFill>
              <a:srgbClr val="FFF1C5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54862" y="250819"/>
            <a:ext cx="852099" cy="226395"/>
            <a:chOff x="0" y="0"/>
            <a:chExt cx="2485593" cy="6604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485593" cy="660400"/>
            </a:xfrm>
            <a:custGeom>
              <a:avLst/>
              <a:gdLst/>
              <a:ahLst/>
              <a:cxnLst/>
              <a:rect r="r" b="b" t="t" l="l"/>
              <a:pathLst>
                <a:path h="660400" w="2485593">
                  <a:moveTo>
                    <a:pt x="236113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1133" y="0"/>
                  </a:lnTo>
                  <a:cubicBezTo>
                    <a:pt x="2429713" y="0"/>
                    <a:pt x="2485593" y="55880"/>
                    <a:pt x="2485593" y="124460"/>
                  </a:cubicBezTo>
                  <a:lnTo>
                    <a:pt x="2485593" y="535940"/>
                  </a:lnTo>
                  <a:cubicBezTo>
                    <a:pt x="2485593" y="604520"/>
                    <a:pt x="2429713" y="660400"/>
                    <a:pt x="2361133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895806" y="564395"/>
            <a:ext cx="1301596" cy="226395"/>
            <a:chOff x="0" y="0"/>
            <a:chExt cx="3796785" cy="66040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3796785" cy="660400"/>
            </a:xfrm>
            <a:custGeom>
              <a:avLst/>
              <a:gdLst/>
              <a:ahLst/>
              <a:cxnLst/>
              <a:rect r="r" b="b" t="t" l="l"/>
              <a:pathLst>
                <a:path h="660400" w="3796785">
                  <a:moveTo>
                    <a:pt x="36723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72325" y="0"/>
                  </a:lnTo>
                  <a:cubicBezTo>
                    <a:pt x="3740905" y="0"/>
                    <a:pt x="3796785" y="55880"/>
                    <a:pt x="3796785" y="124460"/>
                  </a:cubicBezTo>
                  <a:lnTo>
                    <a:pt x="3796785" y="535940"/>
                  </a:lnTo>
                  <a:cubicBezTo>
                    <a:pt x="3796785" y="604520"/>
                    <a:pt x="3740905" y="660400"/>
                    <a:pt x="36723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576067" y="790790"/>
            <a:ext cx="3977655" cy="258502"/>
            <a:chOff x="0" y="0"/>
            <a:chExt cx="11602914" cy="754057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11602913" cy="754057"/>
            </a:xfrm>
            <a:custGeom>
              <a:avLst/>
              <a:gdLst/>
              <a:ahLst/>
              <a:cxnLst/>
              <a:rect r="r" b="b" t="t" l="l"/>
              <a:pathLst>
                <a:path h="754057" w="11602913">
                  <a:moveTo>
                    <a:pt x="11478454" y="754057"/>
                  </a:moveTo>
                  <a:lnTo>
                    <a:pt x="124460" y="754057"/>
                  </a:lnTo>
                  <a:cubicBezTo>
                    <a:pt x="55880" y="754057"/>
                    <a:pt x="0" y="698177"/>
                    <a:pt x="0" y="6295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78454" y="0"/>
                  </a:lnTo>
                  <a:cubicBezTo>
                    <a:pt x="11547034" y="0"/>
                    <a:pt x="11602913" y="55880"/>
                    <a:pt x="11602913" y="124460"/>
                  </a:cubicBezTo>
                  <a:lnTo>
                    <a:pt x="11602913" y="629597"/>
                  </a:lnTo>
                  <a:cubicBezTo>
                    <a:pt x="11602913" y="698177"/>
                    <a:pt x="11547034" y="754057"/>
                    <a:pt x="11478454" y="7540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86331" y="1135017"/>
            <a:ext cx="4338606" cy="344120"/>
            <a:chOff x="0" y="0"/>
            <a:chExt cx="12655817" cy="1003807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2655817" cy="1003808"/>
            </a:xfrm>
            <a:custGeom>
              <a:avLst/>
              <a:gdLst/>
              <a:ahLst/>
              <a:cxnLst/>
              <a:rect r="r" b="b" t="t" l="l"/>
              <a:pathLst>
                <a:path h="1003808" w="12655817">
                  <a:moveTo>
                    <a:pt x="12531357" y="1003807"/>
                  </a:moveTo>
                  <a:lnTo>
                    <a:pt x="124460" y="1003807"/>
                  </a:lnTo>
                  <a:cubicBezTo>
                    <a:pt x="55880" y="1003807"/>
                    <a:pt x="0" y="947927"/>
                    <a:pt x="0" y="8793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531358" y="0"/>
                  </a:lnTo>
                  <a:cubicBezTo>
                    <a:pt x="12599937" y="0"/>
                    <a:pt x="12655817" y="55880"/>
                    <a:pt x="12655817" y="124460"/>
                  </a:cubicBezTo>
                  <a:lnTo>
                    <a:pt x="12655817" y="879348"/>
                  </a:lnTo>
                  <a:cubicBezTo>
                    <a:pt x="12655817" y="947928"/>
                    <a:pt x="12599937" y="1003808"/>
                    <a:pt x="12531358" y="100380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426113" y="1567207"/>
            <a:ext cx="1021332" cy="1021328"/>
            <a:chOff x="0" y="0"/>
            <a:chExt cx="6350000" cy="6349975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-242975" y="1583596"/>
            <a:ext cx="4277563" cy="191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Muli Bold Bold"/>
              </a:rPr>
              <a:t>Thước thẳng</a:t>
            </a:r>
          </a:p>
        </p:txBody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26113" y="1551973"/>
            <a:ext cx="1036562" cy="1036562"/>
            <a:chOff x="0" y="0"/>
            <a:chExt cx="6355080" cy="635508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6CB33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80912" y="2721885"/>
            <a:ext cx="3572811" cy="988401"/>
            <a:chOff x="0" y="0"/>
            <a:chExt cx="2632482" cy="728264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2632482" cy="728264"/>
            </a:xfrm>
            <a:custGeom>
              <a:avLst/>
              <a:gdLst/>
              <a:ahLst/>
              <a:cxnLst/>
              <a:rect r="r" b="b" t="t" l="l"/>
              <a:pathLst>
                <a:path h="728264" w="2632482">
                  <a:moveTo>
                    <a:pt x="2508022" y="728264"/>
                  </a:moveTo>
                  <a:lnTo>
                    <a:pt x="124460" y="728264"/>
                  </a:lnTo>
                  <a:cubicBezTo>
                    <a:pt x="55880" y="728264"/>
                    <a:pt x="0" y="672384"/>
                    <a:pt x="0" y="6038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08022" y="0"/>
                  </a:lnTo>
                  <a:cubicBezTo>
                    <a:pt x="2576602" y="0"/>
                    <a:pt x="2632482" y="55880"/>
                    <a:pt x="2632482" y="124460"/>
                  </a:cubicBezTo>
                  <a:lnTo>
                    <a:pt x="2632482" y="603804"/>
                  </a:lnTo>
                  <a:cubicBezTo>
                    <a:pt x="2632482" y="672384"/>
                    <a:pt x="2576602" y="728264"/>
                    <a:pt x="2508022" y="728264"/>
                  </a:cubicBezTo>
                  <a:close/>
                </a:path>
              </a:pathLst>
            </a:custGeom>
            <a:solidFill>
              <a:srgbClr val="FFF1C5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461384" y="2696560"/>
            <a:ext cx="1023791" cy="1023786"/>
            <a:chOff x="0" y="0"/>
            <a:chExt cx="6350000" cy="6349975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r="0" t="0" b="0"/>
              </a:stretch>
            </a:blip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448613" y="2690172"/>
            <a:ext cx="1036562" cy="1036562"/>
            <a:chOff x="0" y="0"/>
            <a:chExt cx="6355080" cy="6355080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6CB33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80912" y="3860084"/>
            <a:ext cx="3572811" cy="988401"/>
            <a:chOff x="0" y="0"/>
            <a:chExt cx="2632482" cy="728264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2632482" cy="728264"/>
            </a:xfrm>
            <a:custGeom>
              <a:avLst/>
              <a:gdLst/>
              <a:ahLst/>
              <a:cxnLst/>
              <a:rect r="r" b="b" t="t" l="l"/>
              <a:pathLst>
                <a:path h="728264" w="2632482">
                  <a:moveTo>
                    <a:pt x="2508022" y="728264"/>
                  </a:moveTo>
                  <a:lnTo>
                    <a:pt x="124460" y="728264"/>
                  </a:lnTo>
                  <a:cubicBezTo>
                    <a:pt x="55880" y="728264"/>
                    <a:pt x="0" y="672384"/>
                    <a:pt x="0" y="6038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08022" y="0"/>
                  </a:lnTo>
                  <a:cubicBezTo>
                    <a:pt x="2576602" y="0"/>
                    <a:pt x="2632482" y="55880"/>
                    <a:pt x="2632482" y="124460"/>
                  </a:cubicBezTo>
                  <a:lnTo>
                    <a:pt x="2632482" y="603804"/>
                  </a:lnTo>
                  <a:cubicBezTo>
                    <a:pt x="2632482" y="672384"/>
                    <a:pt x="2576602" y="728264"/>
                    <a:pt x="2508022" y="728264"/>
                  </a:cubicBezTo>
                  <a:close/>
                </a:path>
              </a:pathLst>
            </a:custGeom>
            <a:solidFill>
              <a:srgbClr val="FFF1C5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452297" y="3849098"/>
            <a:ext cx="1010378" cy="1010374"/>
            <a:chOff x="0" y="0"/>
            <a:chExt cx="6350000" cy="6349975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r="0" t="0" b="0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-230247" y="3917234"/>
            <a:ext cx="4277563" cy="191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Muli Bold Bold"/>
              </a:rPr>
              <a:t>Thước cuộn</a:t>
            </a:r>
          </a:p>
        </p:txBody>
      </p: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439205" y="3849098"/>
            <a:ext cx="1036562" cy="1036562"/>
            <a:chOff x="0" y="0"/>
            <a:chExt cx="6355080" cy="6355080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6CB33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980912" y="5028534"/>
            <a:ext cx="3572811" cy="988401"/>
            <a:chOff x="0" y="0"/>
            <a:chExt cx="2632482" cy="728264"/>
          </a:xfrm>
        </p:grpSpPr>
        <p:sp>
          <p:nvSpPr>
            <p:cNvPr name="Freeform 32" id="32"/>
            <p:cNvSpPr/>
            <p:nvPr/>
          </p:nvSpPr>
          <p:spPr>
            <a:xfrm>
              <a:off x="0" y="0"/>
              <a:ext cx="2632482" cy="728264"/>
            </a:xfrm>
            <a:custGeom>
              <a:avLst/>
              <a:gdLst/>
              <a:ahLst/>
              <a:cxnLst/>
              <a:rect r="r" b="b" t="t" l="l"/>
              <a:pathLst>
                <a:path h="728264" w="2632482">
                  <a:moveTo>
                    <a:pt x="2508022" y="728264"/>
                  </a:moveTo>
                  <a:lnTo>
                    <a:pt x="124460" y="728264"/>
                  </a:lnTo>
                  <a:cubicBezTo>
                    <a:pt x="55880" y="728264"/>
                    <a:pt x="0" y="672384"/>
                    <a:pt x="0" y="6038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08022" y="0"/>
                  </a:lnTo>
                  <a:cubicBezTo>
                    <a:pt x="2576602" y="0"/>
                    <a:pt x="2632482" y="55880"/>
                    <a:pt x="2632482" y="124460"/>
                  </a:cubicBezTo>
                  <a:lnTo>
                    <a:pt x="2632482" y="603804"/>
                  </a:lnTo>
                  <a:cubicBezTo>
                    <a:pt x="2632482" y="672384"/>
                    <a:pt x="2576602" y="728264"/>
                    <a:pt x="2508022" y="728264"/>
                  </a:cubicBezTo>
                  <a:close/>
                </a:path>
              </a:pathLst>
            </a:custGeom>
            <a:solidFill>
              <a:srgbClr val="FFF1C5"/>
            </a:solidFill>
          </p:spPr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426113" y="5011872"/>
            <a:ext cx="1010378" cy="1010374"/>
            <a:chOff x="0" y="0"/>
            <a:chExt cx="6350000" cy="6349975"/>
          </a:xfrm>
        </p:grpSpPr>
        <p:sp>
          <p:nvSpPr>
            <p:cNvPr name="Freeform 34" id="3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r="0" t="-1613" b="-1613"/>
              </a:stretch>
            </a:blipFill>
          </p:spPr>
        </p:sp>
      </p:grp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426113" y="4990434"/>
            <a:ext cx="1036562" cy="1036562"/>
            <a:chOff x="0" y="0"/>
            <a:chExt cx="6355080" cy="6355080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6CB33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966894" y="6179396"/>
            <a:ext cx="3572811" cy="988401"/>
            <a:chOff x="0" y="0"/>
            <a:chExt cx="2632482" cy="728264"/>
          </a:xfrm>
        </p:grpSpPr>
        <p:sp>
          <p:nvSpPr>
            <p:cNvPr name="Freeform 38" id="38"/>
            <p:cNvSpPr/>
            <p:nvPr/>
          </p:nvSpPr>
          <p:spPr>
            <a:xfrm>
              <a:off x="0" y="0"/>
              <a:ext cx="2632482" cy="728264"/>
            </a:xfrm>
            <a:custGeom>
              <a:avLst/>
              <a:gdLst/>
              <a:ahLst/>
              <a:cxnLst/>
              <a:rect r="r" b="b" t="t" l="l"/>
              <a:pathLst>
                <a:path h="728264" w="2632482">
                  <a:moveTo>
                    <a:pt x="2508022" y="728264"/>
                  </a:moveTo>
                  <a:lnTo>
                    <a:pt x="124460" y="728264"/>
                  </a:lnTo>
                  <a:cubicBezTo>
                    <a:pt x="55880" y="728264"/>
                    <a:pt x="0" y="672384"/>
                    <a:pt x="0" y="6038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08022" y="0"/>
                  </a:lnTo>
                  <a:cubicBezTo>
                    <a:pt x="2576602" y="0"/>
                    <a:pt x="2632482" y="55880"/>
                    <a:pt x="2632482" y="124460"/>
                  </a:cubicBezTo>
                  <a:lnTo>
                    <a:pt x="2632482" y="603804"/>
                  </a:lnTo>
                  <a:cubicBezTo>
                    <a:pt x="2632482" y="672384"/>
                    <a:pt x="2576602" y="728264"/>
                    <a:pt x="2508022" y="728264"/>
                  </a:cubicBezTo>
                  <a:close/>
                </a:path>
              </a:pathLst>
            </a:custGeom>
            <a:solidFill>
              <a:srgbClr val="FFF1C5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-230247" y="6227021"/>
            <a:ext cx="4277563" cy="191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Muli Bold Bold"/>
              </a:rPr>
              <a:t>Thước gấp</a:t>
            </a:r>
          </a:p>
        </p:txBody>
      </p: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452297" y="6150821"/>
            <a:ext cx="1010378" cy="1010374"/>
            <a:chOff x="0" y="0"/>
            <a:chExt cx="6350000" cy="6349975"/>
          </a:xfrm>
        </p:grpSpPr>
        <p:sp>
          <p:nvSpPr>
            <p:cNvPr name="Freeform 41" id="4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0" r="0" t="0" b="0"/>
              </a:stretch>
            </a:blip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439205" y="6122246"/>
            <a:ext cx="1036562" cy="1036562"/>
            <a:chOff x="0" y="0"/>
            <a:chExt cx="6355080" cy="6355080"/>
          </a:xfrm>
        </p:grpSpPr>
        <p:sp>
          <p:nvSpPr>
            <p:cNvPr name="Freeform 43" id="4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6CB33"/>
            </a:solid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509321" y="259877"/>
            <a:ext cx="401042" cy="190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4"/>
              </a:lnSpc>
            </a:pPr>
            <a:r>
              <a:rPr lang="en-US" sz="1089">
                <a:solidFill>
                  <a:srgbClr val="F6CB33"/>
                </a:solidFill>
                <a:latin typeface="Asap SemiBold Bold"/>
              </a:rPr>
              <a:t>Nhóm: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737688" y="490271"/>
            <a:ext cx="1435894" cy="23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7"/>
              </a:lnSpc>
              <a:spcBef>
                <a:spcPct val="0"/>
              </a:spcBef>
            </a:pPr>
            <a:r>
              <a:rPr lang="en-US" sz="1498">
                <a:solidFill>
                  <a:srgbClr val="000000"/>
                </a:solidFill>
                <a:latin typeface="Muli Bold Bold"/>
              </a:rPr>
              <a:t>Phiếu học tập 1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0" y="0"/>
            <a:ext cx="5093208" cy="125717"/>
            <a:chOff x="0" y="0"/>
            <a:chExt cx="2861772" cy="70638"/>
          </a:xfrm>
        </p:grpSpPr>
        <p:sp>
          <p:nvSpPr>
            <p:cNvPr name="Freeform 47" id="47"/>
            <p:cNvSpPr/>
            <p:nvPr/>
          </p:nvSpPr>
          <p:spPr>
            <a:xfrm>
              <a:off x="0" y="0"/>
              <a:ext cx="2861772" cy="70638"/>
            </a:xfrm>
            <a:custGeom>
              <a:avLst/>
              <a:gdLst/>
              <a:ahLst/>
              <a:cxnLst/>
              <a:rect r="r" b="b" t="t" l="l"/>
              <a:pathLst>
                <a:path h="70638" w="2861772">
                  <a:moveTo>
                    <a:pt x="0" y="0"/>
                  </a:moveTo>
                  <a:lnTo>
                    <a:pt x="2861772" y="0"/>
                  </a:lnTo>
                  <a:lnTo>
                    <a:pt x="2861772" y="70638"/>
                  </a:lnTo>
                  <a:lnTo>
                    <a:pt x="0" y="70638"/>
                  </a:lnTo>
                  <a:close/>
                </a:path>
              </a:pathLst>
            </a:custGeom>
            <a:solidFill>
              <a:srgbClr val="FFCC65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38324" lIns="38324" bIns="38324" rIns="38324"/>
            <a:lstStyle/>
            <a:p>
              <a:pPr algn="ctr">
                <a:lnSpc>
                  <a:spcPts val="126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0" y="125717"/>
            <a:ext cx="5093208" cy="95004"/>
            <a:chOff x="0" y="0"/>
            <a:chExt cx="2824712" cy="52690"/>
          </a:xfrm>
        </p:grpSpPr>
        <p:sp>
          <p:nvSpPr>
            <p:cNvPr name="Freeform 50" id="50"/>
            <p:cNvSpPr/>
            <p:nvPr/>
          </p:nvSpPr>
          <p:spPr>
            <a:xfrm>
              <a:off x="0" y="0"/>
              <a:ext cx="2824712" cy="52690"/>
            </a:xfrm>
            <a:custGeom>
              <a:avLst/>
              <a:gdLst/>
              <a:ahLst/>
              <a:cxnLst/>
              <a:rect r="r" b="b" t="t" l="l"/>
              <a:pathLst>
                <a:path h="52690" w="2824712">
                  <a:moveTo>
                    <a:pt x="0" y="0"/>
                  </a:moveTo>
                  <a:lnTo>
                    <a:pt x="2824712" y="0"/>
                  </a:lnTo>
                  <a:lnTo>
                    <a:pt x="2824712" y="52690"/>
                  </a:lnTo>
                  <a:lnTo>
                    <a:pt x="0" y="52690"/>
                  </a:lnTo>
                  <a:close/>
                </a:path>
              </a:pathLst>
            </a:custGeom>
            <a:solidFill>
              <a:srgbClr val="FFDA8F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38827" lIns="38827" bIns="38827" rIns="38827"/>
            <a:lstStyle/>
            <a:p>
              <a:pPr algn="ctr">
                <a:lnSpc>
                  <a:spcPts val="1284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0" y="229523"/>
            <a:ext cx="5093208" cy="184548"/>
            <a:chOff x="0" y="0"/>
            <a:chExt cx="2809108" cy="101786"/>
          </a:xfrm>
        </p:grpSpPr>
        <p:sp>
          <p:nvSpPr>
            <p:cNvPr name="Freeform 53" id="53"/>
            <p:cNvSpPr/>
            <p:nvPr/>
          </p:nvSpPr>
          <p:spPr>
            <a:xfrm>
              <a:off x="0" y="0"/>
              <a:ext cx="2809108" cy="101786"/>
            </a:xfrm>
            <a:custGeom>
              <a:avLst/>
              <a:gdLst/>
              <a:ahLst/>
              <a:cxnLst/>
              <a:rect r="r" b="b" t="t" l="l"/>
              <a:pathLst>
                <a:path h="101786" w="2809108">
                  <a:moveTo>
                    <a:pt x="0" y="0"/>
                  </a:moveTo>
                  <a:lnTo>
                    <a:pt x="2809108" y="0"/>
                  </a:lnTo>
                  <a:lnTo>
                    <a:pt x="2809108" y="101786"/>
                  </a:lnTo>
                  <a:lnTo>
                    <a:pt x="0" y="101786"/>
                  </a:lnTo>
                  <a:close/>
                </a:path>
              </a:pathLst>
            </a:custGeom>
            <a:solidFill>
              <a:srgbClr val="FFE2A7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39042" lIns="39042" bIns="39042" rIns="39042"/>
            <a:lstStyle/>
            <a:p>
              <a:pPr algn="ctr">
                <a:lnSpc>
                  <a:spcPts val="1291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84637" y="172539"/>
            <a:ext cx="1966790" cy="363282"/>
            <a:chOff x="0" y="0"/>
            <a:chExt cx="2200232" cy="406400"/>
          </a:xfrm>
        </p:grpSpPr>
        <p:sp>
          <p:nvSpPr>
            <p:cNvPr name="Freeform 56" id="56"/>
            <p:cNvSpPr/>
            <p:nvPr/>
          </p:nvSpPr>
          <p:spPr>
            <a:xfrm>
              <a:off x="203200" y="-326"/>
              <a:ext cx="1793832" cy="407051"/>
            </a:xfrm>
            <a:custGeom>
              <a:avLst/>
              <a:gdLst/>
              <a:ahLst/>
              <a:cxnLst/>
              <a:rect r="r" b="b" t="t" l="l"/>
              <a:pathLst>
                <a:path h="407051" w="1793832">
                  <a:moveTo>
                    <a:pt x="1793832" y="326"/>
                  </a:moveTo>
                  <a:cubicBezTo>
                    <a:pt x="1721019" y="0"/>
                    <a:pt x="1653597" y="38659"/>
                    <a:pt x="1617097" y="101663"/>
                  </a:cubicBezTo>
                  <a:cubicBezTo>
                    <a:pt x="1580596" y="164667"/>
                    <a:pt x="1580596" y="242385"/>
                    <a:pt x="1617097" y="305389"/>
                  </a:cubicBezTo>
                  <a:cubicBezTo>
                    <a:pt x="1653597" y="368393"/>
                    <a:pt x="1721019" y="407052"/>
                    <a:pt x="17938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D450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19050"/>
              <a:ext cx="812800" cy="425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12924" y="195387"/>
            <a:ext cx="1910216" cy="313934"/>
            <a:chOff x="0" y="0"/>
            <a:chExt cx="2394176" cy="393470"/>
          </a:xfrm>
        </p:grpSpPr>
        <p:sp>
          <p:nvSpPr>
            <p:cNvPr name="Freeform 59" id="59"/>
            <p:cNvSpPr/>
            <p:nvPr/>
          </p:nvSpPr>
          <p:spPr>
            <a:xfrm>
              <a:off x="203200" y="-21266"/>
              <a:ext cx="1987776" cy="436003"/>
            </a:xfrm>
            <a:custGeom>
              <a:avLst/>
              <a:gdLst/>
              <a:ahLst/>
              <a:cxnLst/>
              <a:rect r="r" b="b" t="t" l="l"/>
              <a:pathLst>
                <a:path h="436003" w="1987776">
                  <a:moveTo>
                    <a:pt x="1987776" y="21266"/>
                  </a:moveTo>
                  <a:cubicBezTo>
                    <a:pt x="1905495" y="0"/>
                    <a:pt x="1818671" y="32184"/>
                    <a:pt x="1770132" y="101943"/>
                  </a:cubicBezTo>
                  <a:cubicBezTo>
                    <a:pt x="1721593" y="171703"/>
                    <a:pt x="1721593" y="264300"/>
                    <a:pt x="1770132" y="334059"/>
                  </a:cubicBezTo>
                  <a:cubicBezTo>
                    <a:pt x="1818671" y="403818"/>
                    <a:pt x="1905495" y="436003"/>
                    <a:pt x="1987776" y="414736"/>
                  </a:cubicBezTo>
                  <a:lnTo>
                    <a:pt x="0" y="414736"/>
                  </a:lnTo>
                  <a:cubicBezTo>
                    <a:pt x="82281" y="436003"/>
                    <a:pt x="169105" y="403818"/>
                    <a:pt x="217644" y="334059"/>
                  </a:cubicBezTo>
                  <a:cubicBezTo>
                    <a:pt x="266183" y="264300"/>
                    <a:pt x="266183" y="171703"/>
                    <a:pt x="217644" y="101943"/>
                  </a:cubicBezTo>
                  <a:cubicBezTo>
                    <a:pt x="169105" y="32184"/>
                    <a:pt x="82281" y="0"/>
                    <a:pt x="0" y="2126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19050"/>
              <a:ext cx="812800" cy="425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84637" y="535820"/>
            <a:ext cx="376747" cy="192614"/>
            <a:chOff x="0" y="0"/>
            <a:chExt cx="200411" cy="102461"/>
          </a:xfrm>
        </p:grpSpPr>
        <p:sp>
          <p:nvSpPr>
            <p:cNvPr name="Freeform 62" id="62"/>
            <p:cNvSpPr/>
            <p:nvPr/>
          </p:nvSpPr>
          <p:spPr>
            <a:xfrm>
              <a:off x="0" y="0"/>
              <a:ext cx="200411" cy="102461"/>
            </a:xfrm>
            <a:custGeom>
              <a:avLst/>
              <a:gdLst/>
              <a:ahLst/>
              <a:cxnLst/>
              <a:rect r="r" b="b" t="t" l="l"/>
              <a:pathLst>
                <a:path h="102461" w="200411">
                  <a:moveTo>
                    <a:pt x="0" y="0"/>
                  </a:moveTo>
                  <a:lnTo>
                    <a:pt x="200411" y="0"/>
                  </a:lnTo>
                  <a:lnTo>
                    <a:pt x="200411" y="102461"/>
                  </a:lnTo>
                  <a:lnTo>
                    <a:pt x="0" y="1024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17"/>
                </a:lnSpc>
              </a:pPr>
            </a:p>
          </p:txBody>
        </p:sp>
      </p:grpSp>
      <p:sp>
        <p:nvSpPr>
          <p:cNvPr name="TextBox 64" id="64"/>
          <p:cNvSpPr txBox="true"/>
          <p:nvPr/>
        </p:nvSpPr>
        <p:spPr>
          <a:xfrm rot="0">
            <a:off x="426113" y="1106442"/>
            <a:ext cx="4277563" cy="381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Muli Bold Bold"/>
              </a:rPr>
              <a:t>Theo em, loại thước nào phù hợp với việc đo chiều cao của con tê giác? Vì sao?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88034" y="781265"/>
            <a:ext cx="4517141" cy="232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4"/>
              </a:lnSpc>
              <a:spcBef>
                <a:spcPct val="0"/>
              </a:spcBef>
            </a:pPr>
            <a:r>
              <a:rPr lang="en-US" sz="1338">
                <a:solidFill>
                  <a:srgbClr val="FFBB00"/>
                </a:solidFill>
                <a:latin typeface="Maven Pro Regular Bold"/>
              </a:rPr>
              <a:t>THẢO LUẬN VỀ CÔNG DỤNG CỦA CÁC LOẠI THƯỚC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527106" y="1813173"/>
            <a:ext cx="2864859" cy="572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Muli Bold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-292285" y="2758707"/>
            <a:ext cx="4277563" cy="191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Muli Bold Bold"/>
              </a:rPr>
              <a:t>Thước dẻo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527106" y="2950185"/>
            <a:ext cx="2864859" cy="572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Muli Bold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-242975" y="5076159"/>
            <a:ext cx="4277563" cy="191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Muli Bold Bold"/>
              </a:rPr>
              <a:t>Thước dây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527106" y="4146812"/>
            <a:ext cx="2864859" cy="572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Muli Bold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527106" y="5305737"/>
            <a:ext cx="2864859" cy="572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Muli Bold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527106" y="6418499"/>
            <a:ext cx="2864859" cy="572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083">
                <a:solidFill>
                  <a:srgbClr val="000000"/>
                </a:solidFill>
                <a:latin typeface="Muli Bold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452297" y="222244"/>
            <a:ext cx="440124" cy="206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3"/>
              </a:lnSpc>
            </a:pPr>
            <a:r>
              <a:rPr lang="en-US" sz="1195">
                <a:solidFill>
                  <a:srgbClr val="F6CB33"/>
                </a:solidFill>
                <a:latin typeface="Asap SemiBold Bold"/>
              </a:rPr>
              <a:t>Nhóm:</a:t>
            </a:r>
          </a:p>
        </p:txBody>
      </p:sp>
      <p:pic>
        <p:nvPicPr>
          <p:cNvPr name="Picture 74" id="74"/>
          <p:cNvPicPr>
            <a:picLocks noChangeAspect="true"/>
          </p:cNvPicPr>
          <p:nvPr/>
        </p:nvPicPr>
        <p:blipFill>
          <a:blip r:embed="rId8"/>
          <a:srcRect l="0" t="0" r="21977" b="64415"/>
          <a:stretch>
            <a:fillRect/>
          </a:stretch>
        </p:blipFill>
        <p:spPr>
          <a:xfrm flipH="false" flipV="false" rot="-6695119">
            <a:off x="-87150" y="313280"/>
            <a:ext cx="674679" cy="2021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DAFFchmsUjw</dc:identifier>
  <dcterms:modified xsi:type="dcterms:W3CDTF">2011-08-01T06:04:30Z</dcterms:modified>
  <cp:revision>1</cp:revision>
  <dc:title>Chủ đề 4 - Phiếu học tập 1</dc:title>
</cp:coreProperties>
</file>